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56" r:id="rId3"/>
    <p:sldId id="266" r:id="rId4"/>
    <p:sldId id="26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01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55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37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4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99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28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8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0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6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4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D09CD-A99B-764F-80E8-997E65287286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F4C13-7F08-0A48-A11E-3FBAF145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5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i="1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 descr="Closeup of protractor ruler on top of architectural diagrams"/>
          <p:cNvPicPr preferRelativeResize="0"/>
          <p:nvPr/>
        </p:nvPicPr>
        <p:blipFill rotWithShape="1">
          <a:blip r:embed="rId3">
            <a:alphaModFix/>
          </a:blip>
          <a:srcRect l="11076" t="3769" r="29814" b="3852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 descr="Side view of hands writing in a notebook at a cafe"/>
          <p:cNvPicPr preferRelativeResize="0"/>
          <p:nvPr/>
        </p:nvPicPr>
        <p:blipFill rotWithShape="1">
          <a:blip r:embed="rId4">
            <a:alphaModFix/>
          </a:blip>
          <a:srcRect l="187" t="12064" r="53022" b="26446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 descr="Overhead shot of the components of a typewriter"/>
          <p:cNvPicPr preferRelativeResize="0"/>
          <p:nvPr/>
        </p:nvPicPr>
        <p:blipFill rotWithShape="1">
          <a:blip r:embed="rId5">
            <a:alphaModFix/>
          </a:blip>
          <a:srcRect l="32807" t="15322" r="14776" b="15315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 descr="Two classic cars in front of two yellow garage doors"/>
          <p:cNvPicPr preferRelativeResize="0"/>
          <p:nvPr/>
        </p:nvPicPr>
        <p:blipFill rotWithShape="1">
          <a:blip r:embed="rId6">
            <a:alphaModFix/>
          </a:blip>
          <a:srcRect l="11341" t="17515" r="5931" b="8267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Dev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devparker48@gmail.com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www.github/dev-98.com</a:t>
            </a:r>
            <a:endParaRPr sz="1400"/>
          </a:p>
        </p:txBody>
      </p:sp>
      <p:pic>
        <p:nvPicPr>
          <p:cNvPr id="139" name="Google Shape;139;p22" descr="Upward shot of Golden Gate Bridge against blue sky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89CA902-527E-D236-AEAA-66F391FED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" y="335"/>
            <a:ext cx="9142810" cy="51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_Battery_16-9C">
            <a:hlinkClick r:id="" action="ppaction://media"/>
            <a:extLst>
              <a:ext uri="{FF2B5EF4-FFF2-40B4-BE49-F238E27FC236}">
                <a16:creationId xmlns:a16="http://schemas.microsoft.com/office/drawing/2014/main" id="{6F775A38-91B4-79DD-C3F9-D3B63AA20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" y="335"/>
            <a:ext cx="9142810" cy="514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Learning &amp; Deep Learning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Cloud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MLOps &amp; DevOps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id="95" name="Google Shape;95;p17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descr="Sample wireframe for mobile applic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5414" r="2504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descr="Side closeup of a hand pushing a knob on an audio mixer"/>
          <p:cNvPicPr preferRelativeResize="0"/>
          <p:nvPr/>
        </p:nvPicPr>
        <p:blipFill rotWithShape="1">
          <a:blip r:embed="rId4">
            <a:alphaModFix/>
          </a:blip>
          <a:srcRect l="6112" t="4207" b="23255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descr="Two vintage cameras on a wooden shelf"/>
          <p:cNvPicPr preferRelativeResize="0"/>
          <p:nvPr/>
        </p:nvPicPr>
        <p:blipFill rotWithShape="1">
          <a:blip r:embed="rId5">
            <a:alphaModFix/>
          </a:blip>
          <a:srcRect l="1512" t="22481" r="1503" b="14402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descr="Artistic overhead shot of caramel-colored coffee in a white mug on a red solid background"/>
          <p:cNvPicPr preferRelativeResize="0"/>
          <p:nvPr/>
        </p:nvPicPr>
        <p:blipFill rotWithShape="1">
          <a:blip r:embed="rId6">
            <a:alphaModFix/>
          </a:blip>
          <a:srcRect l="8753" t="12597" r="8745" b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Project name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294967295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id="111" name="Google Shape;111;p18" descr="Modern, round computer speaker "/>
          <p:cNvPicPr preferRelativeResize="0"/>
          <p:nvPr/>
        </p:nvPicPr>
        <p:blipFill rotWithShape="1">
          <a:blip r:embed="rId7">
            <a:alphaModFix/>
          </a:blip>
          <a:srcRect l="8674" t="22204" r="33304" b="17225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</a:rPr>
              <a:t>Project name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UX Director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Sr. Designer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Designer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On-screen Show (16:9)</PresentationFormat>
  <Paragraphs>33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Oswald</vt:lpstr>
      <vt:lpstr>Source Code Pro</vt:lpstr>
      <vt:lpstr>Modern Writer</vt:lpstr>
      <vt:lpstr>Office Theme</vt:lpstr>
      <vt:lpstr>Dev</vt:lpstr>
      <vt:lpstr>PowerPoint Presentation</vt:lpstr>
      <vt:lpstr>PowerPoint Presentation</vt:lpstr>
      <vt:lpstr>About me</vt:lpstr>
      <vt:lpstr>Skills &amp; expertise</vt:lpstr>
      <vt:lpstr>Portfolio samples</vt:lpstr>
      <vt:lpstr>Project name</vt:lpstr>
      <vt:lpstr>PowerPoint Presentation</vt:lpstr>
      <vt:lpstr>Career highlights</vt:lpstr>
      <vt:lpstr>Acme Design Award recipient Parker Music campaign</vt:lpstr>
      <vt:lpstr>PowerPoint Presentation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</dc:title>
  <cp:lastModifiedBy>DELL</cp:lastModifiedBy>
  <cp:revision>1</cp:revision>
  <dcterms:modified xsi:type="dcterms:W3CDTF">2023-06-28T09:31:32Z</dcterms:modified>
</cp:coreProperties>
</file>